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9" r:id="rId2"/>
    <p:sldId id="272" r:id="rId3"/>
    <p:sldId id="273" r:id="rId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40" y="-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AA49B-560D-4853-AA7A-3C7321CE2EB7}" type="datetimeFigureOut">
              <a:rPr lang="es-CO" smtClean="0"/>
              <a:t>4/09/2018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1BE85B-1E73-4BF3-92AE-18F64AC9143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3974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A0AD5-1E2A-8746-AAFA-D789586DF95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923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5800C-CF4A-194B-B619-382E622CB1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E4A5D7-22F2-5C4D-96CB-699FBB2F2E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33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9C906A-D67F-5047-A9E6-3905696915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59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7BCBE-D941-614F-B23D-67A4A68AA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635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25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87138-4860-F346-A25A-DAAC9E562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92D050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70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F54206-DAF5-3A45-92E5-1450105247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03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021EF3-8C8F-674D-AE22-345EA4388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72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D7BE5E-9D9A-5B4D-A9C3-BC4C6E06F5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33C0CC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74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DBFBE8-B939-394C-B99F-0C175B944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50629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EDF13-5B1C-8946-871E-148601BAD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3352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9923AA-E315-564D-A089-926B71FBE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E8E9A8-B305-5140-96F5-82683DE8A8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76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5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8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1" name="Grupo 10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1" name="Rectángulo 20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Forma libre 24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1846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C0E35-1CCF-2946-AE22-A942133E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3631"/>
          <a:stretch/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451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755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85C4A-E33A-2147-9991-9EB9C09976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128" r="971"/>
          <a:stretch/>
        </p:blipFill>
        <p:spPr>
          <a:xfrm>
            <a:off x="0" y="0"/>
            <a:ext cx="1219744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7DD3B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037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>
                <a:solidFill>
                  <a:schemeClr val="accent5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1AA80-5C4F-C247-B032-63117D1EF2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333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FCB8E-82D8-214B-927A-EA0C9673D5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07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56686-1A3A-7A48-A6B9-7C6FD4C9B5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Rectángulo 21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Forma libre 22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33C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13" name="Grupo 12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chemeClr val="accent6"/>
          </a:solidFill>
        </p:grpSpPr>
        <p:sp>
          <p:nvSpPr>
            <p:cNvPr id="14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5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pic>
        <p:nvPicPr>
          <p:cNvPr id="24" name="Imagen 2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560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D99DBD-857C-044B-B8F7-F8AF4364D3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965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145"/>
          <a:stretch/>
        </p:blipFill>
        <p:spPr>
          <a:xfrm>
            <a:off x="0" y="-1518557"/>
            <a:ext cx="12175958" cy="837655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395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CC711-A694-4940-AB02-0AC53E872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8022" r="1160"/>
          <a:stretch/>
        </p:blipFill>
        <p:spPr>
          <a:xfrm>
            <a:off x="0" y="-8965"/>
            <a:ext cx="12174071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39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626F32-ACC3-5E4C-B403-7E673E6BA1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8315" r="1491" b="10234"/>
          <a:stretch/>
        </p:blipFill>
        <p:spPr>
          <a:xfrm>
            <a:off x="0" y="35169"/>
            <a:ext cx="12133385" cy="682283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60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9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783DC-58BA-8C47-8154-70EE430D2D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005CA8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51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3C730-D1F4-F340-8A7E-0BF5A15AB2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500" b="1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19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9C52B-AD03-8741-9006-1411911844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  <p:sp>
        <p:nvSpPr>
          <p:cNvPr id="11" name="Forma libre 10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1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91F4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D7D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98168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C58839-4E07-D74C-B279-449D4DAA2E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0581" y="3065491"/>
            <a:ext cx="2655402" cy="56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51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B63597-429A-9A4C-9CC8-D087FBC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33C0CC"/>
                </a:solidFill>
                <a:effectLst/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360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34AFCB-B298-8447-999C-C371E489CE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175" b="9720"/>
          <a:stretch/>
        </p:blipFill>
        <p:spPr>
          <a:xfrm>
            <a:off x="0" y="-16329"/>
            <a:ext cx="12192000" cy="689065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990600" y="2539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005CA8"/>
                </a:solidFill>
              </a:rPr>
              <a:t>section TITLE</a:t>
            </a:r>
            <a:endParaRPr lang="en-US" dirty="0">
              <a:solidFill>
                <a:srgbClr val="005CA8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95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825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2FDD2-58CE-634E-A5D3-F7B8A153D8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556000"/>
            <a:ext cx="4903722" cy="3334916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 userDrawn="1"/>
        </p:nvSpPr>
        <p:spPr>
          <a:xfrm>
            <a:off x="1676400" y="12747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b="1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mtClean="0">
                <a:solidFill>
                  <a:srgbClr val="005CA8"/>
                </a:solidFill>
              </a:rPr>
              <a:t>Click to edit Master title style</a:t>
            </a:r>
            <a:endParaRPr lang="en-US" dirty="0">
              <a:solidFill>
                <a:srgbClr val="005CA8"/>
              </a:solidFill>
            </a:endParaRPr>
          </a:p>
        </p:txBody>
      </p:sp>
      <p:sp>
        <p:nvSpPr>
          <p:cNvPr id="14" name="Subtitle 2"/>
          <p:cNvSpPr txBox="1">
            <a:spLocks/>
          </p:cNvSpPr>
          <p:nvPr userDrawn="1"/>
        </p:nvSpPr>
        <p:spPr>
          <a:xfrm>
            <a:off x="1676400" y="3754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accent6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005CA8"/>
                </a:solidFill>
              </a:rPr>
              <a:t>Click to edit Master subtitle style</a:t>
            </a:r>
            <a:endParaRPr lang="en-US" dirty="0">
              <a:solidFill>
                <a:srgbClr val="005CA8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46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10" name="Forma libre 9"/>
          <p:cNvSpPr/>
          <p:nvPr userDrawn="1"/>
        </p:nvSpPr>
        <p:spPr>
          <a:xfrm>
            <a:off x="0" y="94153"/>
            <a:ext cx="1246516" cy="851361"/>
          </a:xfrm>
          <a:custGeom>
            <a:avLst/>
            <a:gdLst>
              <a:gd name="connsiteX0" fmla="*/ 0 w 1246516"/>
              <a:gd name="connsiteY0" fmla="*/ 0 h 851361"/>
              <a:gd name="connsiteX1" fmla="*/ 935241 w 1246516"/>
              <a:gd name="connsiteY1" fmla="*/ 0 h 851361"/>
              <a:gd name="connsiteX2" fmla="*/ 1246516 w 1246516"/>
              <a:gd name="connsiteY2" fmla="*/ 851361 h 851361"/>
              <a:gd name="connsiteX3" fmla="*/ 0 w 1246516"/>
              <a:gd name="connsiteY3" fmla="*/ 850821 h 851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516" h="851361">
                <a:moveTo>
                  <a:pt x="0" y="0"/>
                </a:moveTo>
                <a:lnTo>
                  <a:pt x="935241" y="0"/>
                </a:lnTo>
                <a:lnTo>
                  <a:pt x="1246516" y="851361"/>
                </a:lnTo>
                <a:lnTo>
                  <a:pt x="0" y="850821"/>
                </a:lnTo>
                <a:close/>
              </a:path>
            </a:pathLst>
          </a:custGeom>
          <a:solidFill>
            <a:schemeClr val="accent5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158545" y="32659"/>
            <a:ext cx="10787455" cy="93860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3300" b="1" baseline="0"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Master </a:t>
            </a:r>
            <a:r>
              <a:rPr lang="en-US" dirty="0"/>
              <a:t>title </a:t>
            </a:r>
            <a:r>
              <a:rPr lang="en-US" dirty="0" smtClean="0"/>
              <a:t>style Click to edit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6000" y="1177635"/>
            <a:ext cx="11700000" cy="49993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5557DCE9-0DF3-2D41-9530-9BBEC111F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  <p:grpSp>
        <p:nvGrpSpPr>
          <p:cNvPr id="14" name="Grupo 13"/>
          <p:cNvGrpSpPr/>
          <p:nvPr userDrawn="1"/>
        </p:nvGrpSpPr>
        <p:grpSpPr>
          <a:xfrm>
            <a:off x="231765" y="207080"/>
            <a:ext cx="486694" cy="563904"/>
            <a:chOff x="10742613" y="2044700"/>
            <a:chExt cx="560387" cy="649288"/>
          </a:xfrm>
          <a:solidFill>
            <a:srgbClr val="0070C0"/>
          </a:solidFill>
        </p:grpSpPr>
        <p:sp>
          <p:nvSpPr>
            <p:cNvPr id="15" name="Freeform 5"/>
            <p:cNvSpPr>
              <a:spLocks noEditPoints="1"/>
            </p:cNvSpPr>
            <p:nvPr userDrawn="1"/>
          </p:nvSpPr>
          <p:spPr bwMode="auto">
            <a:xfrm>
              <a:off x="10806113" y="2144713"/>
              <a:ext cx="425450" cy="549275"/>
            </a:xfrm>
            <a:custGeom>
              <a:avLst/>
              <a:gdLst>
                <a:gd name="T0" fmla="*/ 18 w 272"/>
                <a:gd name="T1" fmla="*/ 170 h 353"/>
                <a:gd name="T2" fmla="*/ 59 w 272"/>
                <a:gd name="T3" fmla="*/ 237 h 353"/>
                <a:gd name="T4" fmla="*/ 79 w 272"/>
                <a:gd name="T5" fmla="*/ 278 h 353"/>
                <a:gd name="T6" fmla="*/ 81 w 272"/>
                <a:gd name="T7" fmla="*/ 313 h 353"/>
                <a:gd name="T8" fmla="*/ 122 w 272"/>
                <a:gd name="T9" fmla="*/ 348 h 353"/>
                <a:gd name="T10" fmla="*/ 154 w 272"/>
                <a:gd name="T11" fmla="*/ 350 h 353"/>
                <a:gd name="T12" fmla="*/ 203 w 272"/>
                <a:gd name="T13" fmla="*/ 328 h 353"/>
                <a:gd name="T14" fmla="*/ 206 w 272"/>
                <a:gd name="T15" fmla="*/ 295 h 353"/>
                <a:gd name="T16" fmla="*/ 205 w 272"/>
                <a:gd name="T17" fmla="*/ 274 h 353"/>
                <a:gd name="T18" fmla="*/ 223 w 272"/>
                <a:gd name="T19" fmla="*/ 228 h 353"/>
                <a:gd name="T20" fmla="*/ 228 w 272"/>
                <a:gd name="T21" fmla="*/ 47 h 353"/>
                <a:gd name="T22" fmla="*/ 129 w 272"/>
                <a:gd name="T23" fmla="*/ 122 h 353"/>
                <a:gd name="T24" fmla="*/ 146 w 272"/>
                <a:gd name="T25" fmla="*/ 124 h 353"/>
                <a:gd name="T26" fmla="*/ 129 w 272"/>
                <a:gd name="T27" fmla="*/ 122 h 353"/>
                <a:gd name="T28" fmla="*/ 158 w 272"/>
                <a:gd name="T29" fmla="*/ 165 h 353"/>
                <a:gd name="T30" fmla="*/ 141 w 272"/>
                <a:gd name="T31" fmla="*/ 275 h 353"/>
                <a:gd name="T32" fmla="*/ 116 w 272"/>
                <a:gd name="T33" fmla="*/ 164 h 353"/>
                <a:gd name="T34" fmla="*/ 141 w 272"/>
                <a:gd name="T35" fmla="*/ 287 h 353"/>
                <a:gd name="T36" fmla="*/ 194 w 272"/>
                <a:gd name="T37" fmla="*/ 284 h 353"/>
                <a:gd name="T38" fmla="*/ 142 w 272"/>
                <a:gd name="T39" fmla="*/ 295 h 353"/>
                <a:gd name="T40" fmla="*/ 87 w 272"/>
                <a:gd name="T41" fmla="*/ 282 h 353"/>
                <a:gd name="T42" fmla="*/ 141 w 272"/>
                <a:gd name="T43" fmla="*/ 287 h 353"/>
                <a:gd name="T44" fmla="*/ 181 w 272"/>
                <a:gd name="T45" fmla="*/ 309 h 353"/>
                <a:gd name="T46" fmla="*/ 138 w 272"/>
                <a:gd name="T47" fmla="*/ 310 h 353"/>
                <a:gd name="T48" fmla="*/ 84 w 272"/>
                <a:gd name="T49" fmla="*/ 299 h 353"/>
                <a:gd name="T50" fmla="*/ 195 w 272"/>
                <a:gd name="T51" fmla="*/ 301 h 353"/>
                <a:gd name="T52" fmla="*/ 148 w 272"/>
                <a:gd name="T53" fmla="*/ 343 h 353"/>
                <a:gd name="T54" fmla="*/ 131 w 272"/>
                <a:gd name="T55" fmla="*/ 344 h 353"/>
                <a:gd name="T56" fmla="*/ 129 w 272"/>
                <a:gd name="T57" fmla="*/ 336 h 353"/>
                <a:gd name="T58" fmla="*/ 148 w 272"/>
                <a:gd name="T59" fmla="*/ 343 h 353"/>
                <a:gd name="T60" fmla="*/ 178 w 272"/>
                <a:gd name="T61" fmla="*/ 325 h 353"/>
                <a:gd name="T62" fmla="*/ 141 w 272"/>
                <a:gd name="T63" fmla="*/ 327 h 353"/>
                <a:gd name="T64" fmla="*/ 90 w 272"/>
                <a:gd name="T65" fmla="*/ 316 h 353"/>
                <a:gd name="T66" fmla="*/ 192 w 272"/>
                <a:gd name="T67" fmla="*/ 317 h 353"/>
                <a:gd name="T68" fmla="*/ 246 w 272"/>
                <a:gd name="T69" fmla="*/ 158 h 353"/>
                <a:gd name="T70" fmla="*/ 205 w 272"/>
                <a:gd name="T71" fmla="*/ 232 h 353"/>
                <a:gd name="T72" fmla="*/ 185 w 272"/>
                <a:gd name="T73" fmla="*/ 273 h 353"/>
                <a:gd name="T74" fmla="*/ 168 w 272"/>
                <a:gd name="T75" fmla="*/ 167 h 353"/>
                <a:gd name="T76" fmla="*/ 165 w 272"/>
                <a:gd name="T77" fmla="*/ 149 h 353"/>
                <a:gd name="T78" fmla="*/ 152 w 272"/>
                <a:gd name="T79" fmla="*/ 152 h 353"/>
                <a:gd name="T80" fmla="*/ 150 w 272"/>
                <a:gd name="T81" fmla="*/ 106 h 353"/>
                <a:gd name="T82" fmla="*/ 131 w 272"/>
                <a:gd name="T83" fmla="*/ 148 h 353"/>
                <a:gd name="T84" fmla="*/ 77 w 272"/>
                <a:gd name="T85" fmla="*/ 127 h 353"/>
                <a:gd name="T86" fmla="*/ 108 w 272"/>
                <a:gd name="T87" fmla="*/ 166 h 353"/>
                <a:gd name="T88" fmla="*/ 115 w 272"/>
                <a:gd name="T89" fmla="*/ 274 h 353"/>
                <a:gd name="T90" fmla="*/ 85 w 272"/>
                <a:gd name="T91" fmla="*/ 261 h 353"/>
                <a:gd name="T92" fmla="*/ 49 w 272"/>
                <a:gd name="T93" fmla="*/ 205 h 353"/>
                <a:gd name="T94" fmla="*/ 44 w 272"/>
                <a:gd name="T95" fmla="*/ 75 h 353"/>
                <a:gd name="T96" fmla="*/ 230 w 272"/>
                <a:gd name="T97" fmla="*/ 69 h 353"/>
                <a:gd name="T98" fmla="*/ 170 w 272"/>
                <a:gd name="T99" fmla="*/ 158 h 353"/>
                <a:gd name="T100" fmla="*/ 181 w 272"/>
                <a:gd name="T101" fmla="*/ 139 h 353"/>
                <a:gd name="T102" fmla="*/ 170 w 272"/>
                <a:gd name="T103" fmla="*/ 158 h 353"/>
                <a:gd name="T104" fmla="*/ 98 w 272"/>
                <a:gd name="T105" fmla="*/ 157 h 353"/>
                <a:gd name="T106" fmla="*/ 104 w 272"/>
                <a:gd name="T107" fmla="*/ 15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2" h="353">
                  <a:moveTo>
                    <a:pt x="70" y="32"/>
                  </a:moveTo>
                  <a:cubicBezTo>
                    <a:pt x="26" y="59"/>
                    <a:pt x="0" y="120"/>
                    <a:pt x="18" y="170"/>
                  </a:cubicBezTo>
                  <a:cubicBezTo>
                    <a:pt x="24" y="186"/>
                    <a:pt x="32" y="202"/>
                    <a:pt x="42" y="216"/>
                  </a:cubicBezTo>
                  <a:cubicBezTo>
                    <a:pt x="47" y="224"/>
                    <a:pt x="53" y="230"/>
                    <a:pt x="59" y="237"/>
                  </a:cubicBezTo>
                  <a:cubicBezTo>
                    <a:pt x="68" y="247"/>
                    <a:pt x="71" y="255"/>
                    <a:pt x="74" y="267"/>
                  </a:cubicBezTo>
                  <a:cubicBezTo>
                    <a:pt x="75" y="272"/>
                    <a:pt x="77" y="275"/>
                    <a:pt x="79" y="278"/>
                  </a:cubicBezTo>
                  <a:cubicBezTo>
                    <a:pt x="75" y="282"/>
                    <a:pt x="74" y="288"/>
                    <a:pt x="77" y="293"/>
                  </a:cubicBezTo>
                  <a:cubicBezTo>
                    <a:pt x="69" y="303"/>
                    <a:pt x="73" y="309"/>
                    <a:pt x="81" y="313"/>
                  </a:cubicBezTo>
                  <a:cubicBezTo>
                    <a:pt x="68" y="332"/>
                    <a:pt x="95" y="336"/>
                    <a:pt x="120" y="337"/>
                  </a:cubicBezTo>
                  <a:cubicBezTo>
                    <a:pt x="120" y="340"/>
                    <a:pt x="121" y="345"/>
                    <a:pt x="122" y="348"/>
                  </a:cubicBezTo>
                  <a:cubicBezTo>
                    <a:pt x="125" y="353"/>
                    <a:pt x="131" y="353"/>
                    <a:pt x="136" y="353"/>
                  </a:cubicBezTo>
                  <a:cubicBezTo>
                    <a:pt x="142" y="353"/>
                    <a:pt x="150" y="353"/>
                    <a:pt x="154" y="350"/>
                  </a:cubicBezTo>
                  <a:cubicBezTo>
                    <a:pt x="159" y="347"/>
                    <a:pt x="160" y="341"/>
                    <a:pt x="161" y="335"/>
                  </a:cubicBezTo>
                  <a:cubicBezTo>
                    <a:pt x="175" y="336"/>
                    <a:pt x="196" y="337"/>
                    <a:pt x="203" y="328"/>
                  </a:cubicBezTo>
                  <a:cubicBezTo>
                    <a:pt x="208" y="322"/>
                    <a:pt x="206" y="317"/>
                    <a:pt x="202" y="313"/>
                  </a:cubicBezTo>
                  <a:cubicBezTo>
                    <a:pt x="208" y="309"/>
                    <a:pt x="211" y="304"/>
                    <a:pt x="206" y="295"/>
                  </a:cubicBezTo>
                  <a:cubicBezTo>
                    <a:pt x="209" y="290"/>
                    <a:pt x="207" y="284"/>
                    <a:pt x="202" y="279"/>
                  </a:cubicBezTo>
                  <a:cubicBezTo>
                    <a:pt x="203" y="277"/>
                    <a:pt x="204" y="276"/>
                    <a:pt x="205" y="274"/>
                  </a:cubicBezTo>
                  <a:cubicBezTo>
                    <a:pt x="208" y="268"/>
                    <a:pt x="206" y="260"/>
                    <a:pt x="207" y="253"/>
                  </a:cubicBezTo>
                  <a:cubicBezTo>
                    <a:pt x="210" y="242"/>
                    <a:pt x="217" y="237"/>
                    <a:pt x="223" y="228"/>
                  </a:cubicBezTo>
                  <a:cubicBezTo>
                    <a:pt x="231" y="216"/>
                    <a:pt x="243" y="203"/>
                    <a:pt x="250" y="190"/>
                  </a:cubicBezTo>
                  <a:cubicBezTo>
                    <a:pt x="272" y="145"/>
                    <a:pt x="263" y="82"/>
                    <a:pt x="228" y="47"/>
                  </a:cubicBezTo>
                  <a:cubicBezTo>
                    <a:pt x="185" y="4"/>
                    <a:pt x="121" y="0"/>
                    <a:pt x="70" y="32"/>
                  </a:cubicBezTo>
                  <a:close/>
                  <a:moveTo>
                    <a:pt x="129" y="122"/>
                  </a:moveTo>
                  <a:cubicBezTo>
                    <a:pt x="130" y="114"/>
                    <a:pt x="134" y="110"/>
                    <a:pt x="141" y="109"/>
                  </a:cubicBezTo>
                  <a:cubicBezTo>
                    <a:pt x="146" y="113"/>
                    <a:pt x="148" y="118"/>
                    <a:pt x="146" y="124"/>
                  </a:cubicBezTo>
                  <a:cubicBezTo>
                    <a:pt x="146" y="131"/>
                    <a:pt x="143" y="137"/>
                    <a:pt x="138" y="142"/>
                  </a:cubicBezTo>
                  <a:cubicBezTo>
                    <a:pt x="132" y="136"/>
                    <a:pt x="128" y="129"/>
                    <a:pt x="129" y="122"/>
                  </a:cubicBezTo>
                  <a:close/>
                  <a:moveTo>
                    <a:pt x="137" y="154"/>
                  </a:moveTo>
                  <a:cubicBezTo>
                    <a:pt x="144" y="159"/>
                    <a:pt x="152" y="163"/>
                    <a:pt x="158" y="165"/>
                  </a:cubicBezTo>
                  <a:cubicBezTo>
                    <a:pt x="148" y="200"/>
                    <a:pt x="151" y="241"/>
                    <a:pt x="153" y="275"/>
                  </a:cubicBezTo>
                  <a:cubicBezTo>
                    <a:pt x="149" y="275"/>
                    <a:pt x="144" y="275"/>
                    <a:pt x="141" y="275"/>
                  </a:cubicBezTo>
                  <a:cubicBezTo>
                    <a:pt x="136" y="275"/>
                    <a:pt x="130" y="275"/>
                    <a:pt x="124" y="275"/>
                  </a:cubicBezTo>
                  <a:cubicBezTo>
                    <a:pt x="124" y="260"/>
                    <a:pt x="125" y="203"/>
                    <a:pt x="116" y="164"/>
                  </a:cubicBezTo>
                  <a:cubicBezTo>
                    <a:pt x="124" y="161"/>
                    <a:pt x="132" y="158"/>
                    <a:pt x="137" y="154"/>
                  </a:cubicBezTo>
                  <a:close/>
                  <a:moveTo>
                    <a:pt x="141" y="287"/>
                  </a:moveTo>
                  <a:cubicBezTo>
                    <a:pt x="155" y="287"/>
                    <a:pt x="170" y="286"/>
                    <a:pt x="185" y="285"/>
                  </a:cubicBezTo>
                  <a:cubicBezTo>
                    <a:pt x="188" y="285"/>
                    <a:pt x="191" y="284"/>
                    <a:pt x="194" y="284"/>
                  </a:cubicBezTo>
                  <a:cubicBezTo>
                    <a:pt x="203" y="293"/>
                    <a:pt x="177" y="294"/>
                    <a:pt x="171" y="295"/>
                  </a:cubicBezTo>
                  <a:cubicBezTo>
                    <a:pt x="161" y="295"/>
                    <a:pt x="151" y="295"/>
                    <a:pt x="142" y="295"/>
                  </a:cubicBezTo>
                  <a:cubicBezTo>
                    <a:pt x="133" y="294"/>
                    <a:pt x="123" y="294"/>
                    <a:pt x="115" y="293"/>
                  </a:cubicBezTo>
                  <a:cubicBezTo>
                    <a:pt x="108" y="293"/>
                    <a:pt x="76" y="289"/>
                    <a:pt x="87" y="282"/>
                  </a:cubicBezTo>
                  <a:cubicBezTo>
                    <a:pt x="88" y="283"/>
                    <a:pt x="89" y="283"/>
                    <a:pt x="91" y="283"/>
                  </a:cubicBezTo>
                  <a:cubicBezTo>
                    <a:pt x="107" y="286"/>
                    <a:pt x="125" y="287"/>
                    <a:pt x="141" y="287"/>
                  </a:cubicBezTo>
                  <a:close/>
                  <a:moveTo>
                    <a:pt x="192" y="308"/>
                  </a:moveTo>
                  <a:cubicBezTo>
                    <a:pt x="188" y="308"/>
                    <a:pt x="185" y="309"/>
                    <a:pt x="181" y="309"/>
                  </a:cubicBezTo>
                  <a:cubicBezTo>
                    <a:pt x="177" y="310"/>
                    <a:pt x="172" y="310"/>
                    <a:pt x="168" y="310"/>
                  </a:cubicBezTo>
                  <a:cubicBezTo>
                    <a:pt x="158" y="310"/>
                    <a:pt x="148" y="310"/>
                    <a:pt x="138" y="310"/>
                  </a:cubicBezTo>
                  <a:cubicBezTo>
                    <a:pt x="129" y="310"/>
                    <a:pt x="121" y="310"/>
                    <a:pt x="113" y="309"/>
                  </a:cubicBezTo>
                  <a:cubicBezTo>
                    <a:pt x="111" y="309"/>
                    <a:pt x="80" y="308"/>
                    <a:pt x="84" y="299"/>
                  </a:cubicBezTo>
                  <a:cubicBezTo>
                    <a:pt x="97" y="305"/>
                    <a:pt x="121" y="303"/>
                    <a:pt x="132" y="303"/>
                  </a:cubicBezTo>
                  <a:cubicBezTo>
                    <a:pt x="151" y="304"/>
                    <a:pt x="176" y="308"/>
                    <a:pt x="195" y="301"/>
                  </a:cubicBezTo>
                  <a:cubicBezTo>
                    <a:pt x="194" y="304"/>
                    <a:pt x="193" y="306"/>
                    <a:pt x="192" y="308"/>
                  </a:cubicBezTo>
                  <a:close/>
                  <a:moveTo>
                    <a:pt x="148" y="343"/>
                  </a:moveTo>
                  <a:cubicBezTo>
                    <a:pt x="145" y="344"/>
                    <a:pt x="140" y="344"/>
                    <a:pt x="136" y="344"/>
                  </a:cubicBezTo>
                  <a:cubicBezTo>
                    <a:pt x="135" y="344"/>
                    <a:pt x="133" y="344"/>
                    <a:pt x="131" y="344"/>
                  </a:cubicBezTo>
                  <a:cubicBezTo>
                    <a:pt x="130" y="343"/>
                    <a:pt x="131" y="344"/>
                    <a:pt x="130" y="342"/>
                  </a:cubicBezTo>
                  <a:cubicBezTo>
                    <a:pt x="129" y="341"/>
                    <a:pt x="129" y="339"/>
                    <a:pt x="129" y="336"/>
                  </a:cubicBezTo>
                  <a:cubicBezTo>
                    <a:pt x="139" y="336"/>
                    <a:pt x="148" y="335"/>
                    <a:pt x="152" y="335"/>
                  </a:cubicBezTo>
                  <a:cubicBezTo>
                    <a:pt x="151" y="338"/>
                    <a:pt x="150" y="342"/>
                    <a:pt x="148" y="343"/>
                  </a:cubicBezTo>
                  <a:close/>
                  <a:moveTo>
                    <a:pt x="192" y="317"/>
                  </a:moveTo>
                  <a:cubicBezTo>
                    <a:pt x="189" y="323"/>
                    <a:pt x="184" y="326"/>
                    <a:pt x="178" y="325"/>
                  </a:cubicBezTo>
                  <a:cubicBezTo>
                    <a:pt x="173" y="325"/>
                    <a:pt x="169" y="325"/>
                    <a:pt x="164" y="326"/>
                  </a:cubicBezTo>
                  <a:cubicBezTo>
                    <a:pt x="156" y="326"/>
                    <a:pt x="148" y="326"/>
                    <a:pt x="141" y="327"/>
                  </a:cubicBezTo>
                  <a:cubicBezTo>
                    <a:pt x="134" y="327"/>
                    <a:pt x="80" y="329"/>
                    <a:pt x="89" y="317"/>
                  </a:cubicBezTo>
                  <a:cubicBezTo>
                    <a:pt x="90" y="316"/>
                    <a:pt x="90" y="316"/>
                    <a:pt x="90" y="316"/>
                  </a:cubicBezTo>
                  <a:cubicBezTo>
                    <a:pt x="106" y="320"/>
                    <a:pt x="130" y="319"/>
                    <a:pt x="138" y="319"/>
                  </a:cubicBezTo>
                  <a:cubicBezTo>
                    <a:pt x="145" y="319"/>
                    <a:pt x="173" y="321"/>
                    <a:pt x="192" y="317"/>
                  </a:cubicBezTo>
                  <a:cubicBezTo>
                    <a:pt x="192" y="317"/>
                    <a:pt x="192" y="317"/>
                    <a:pt x="192" y="317"/>
                  </a:cubicBezTo>
                  <a:close/>
                  <a:moveTo>
                    <a:pt x="246" y="158"/>
                  </a:moveTo>
                  <a:cubicBezTo>
                    <a:pt x="243" y="174"/>
                    <a:pt x="240" y="184"/>
                    <a:pt x="229" y="198"/>
                  </a:cubicBezTo>
                  <a:cubicBezTo>
                    <a:pt x="221" y="209"/>
                    <a:pt x="212" y="220"/>
                    <a:pt x="205" y="232"/>
                  </a:cubicBezTo>
                  <a:cubicBezTo>
                    <a:pt x="201" y="237"/>
                    <a:pt x="198" y="243"/>
                    <a:pt x="196" y="250"/>
                  </a:cubicBezTo>
                  <a:cubicBezTo>
                    <a:pt x="194" y="259"/>
                    <a:pt x="197" y="268"/>
                    <a:pt x="185" y="273"/>
                  </a:cubicBezTo>
                  <a:cubicBezTo>
                    <a:pt x="179" y="275"/>
                    <a:pt x="170" y="276"/>
                    <a:pt x="162" y="276"/>
                  </a:cubicBezTo>
                  <a:cubicBezTo>
                    <a:pt x="160" y="241"/>
                    <a:pt x="158" y="201"/>
                    <a:pt x="168" y="167"/>
                  </a:cubicBezTo>
                  <a:cubicBezTo>
                    <a:pt x="185" y="169"/>
                    <a:pt x="210" y="161"/>
                    <a:pt x="206" y="141"/>
                  </a:cubicBezTo>
                  <a:cubicBezTo>
                    <a:pt x="199" y="112"/>
                    <a:pt x="172" y="132"/>
                    <a:pt x="165" y="149"/>
                  </a:cubicBezTo>
                  <a:cubicBezTo>
                    <a:pt x="163" y="151"/>
                    <a:pt x="162" y="154"/>
                    <a:pt x="161" y="156"/>
                  </a:cubicBezTo>
                  <a:cubicBezTo>
                    <a:pt x="158" y="155"/>
                    <a:pt x="154" y="154"/>
                    <a:pt x="152" y="152"/>
                  </a:cubicBezTo>
                  <a:cubicBezTo>
                    <a:pt x="150" y="151"/>
                    <a:pt x="147" y="150"/>
                    <a:pt x="145" y="148"/>
                  </a:cubicBezTo>
                  <a:cubicBezTo>
                    <a:pt x="158" y="136"/>
                    <a:pt x="163" y="121"/>
                    <a:pt x="150" y="106"/>
                  </a:cubicBezTo>
                  <a:cubicBezTo>
                    <a:pt x="139" y="93"/>
                    <a:pt x="123" y="102"/>
                    <a:pt x="120" y="117"/>
                  </a:cubicBezTo>
                  <a:cubicBezTo>
                    <a:pt x="118" y="128"/>
                    <a:pt x="123" y="139"/>
                    <a:pt x="131" y="148"/>
                  </a:cubicBezTo>
                  <a:cubicBezTo>
                    <a:pt x="126" y="151"/>
                    <a:pt x="120" y="154"/>
                    <a:pt x="114" y="155"/>
                  </a:cubicBezTo>
                  <a:cubicBezTo>
                    <a:pt x="107" y="132"/>
                    <a:pt x="96" y="118"/>
                    <a:pt x="77" y="127"/>
                  </a:cubicBezTo>
                  <a:cubicBezTo>
                    <a:pt x="66" y="133"/>
                    <a:pt x="67" y="149"/>
                    <a:pt x="74" y="157"/>
                  </a:cubicBezTo>
                  <a:cubicBezTo>
                    <a:pt x="83" y="166"/>
                    <a:pt x="95" y="168"/>
                    <a:pt x="108" y="166"/>
                  </a:cubicBezTo>
                  <a:cubicBezTo>
                    <a:pt x="111" y="182"/>
                    <a:pt x="111" y="199"/>
                    <a:pt x="112" y="215"/>
                  </a:cubicBezTo>
                  <a:cubicBezTo>
                    <a:pt x="113" y="235"/>
                    <a:pt x="114" y="255"/>
                    <a:pt x="115" y="274"/>
                  </a:cubicBezTo>
                  <a:cubicBezTo>
                    <a:pt x="109" y="274"/>
                    <a:pt x="104" y="273"/>
                    <a:pt x="99" y="272"/>
                  </a:cubicBezTo>
                  <a:cubicBezTo>
                    <a:pt x="90" y="270"/>
                    <a:pt x="88" y="270"/>
                    <a:pt x="85" y="261"/>
                  </a:cubicBezTo>
                  <a:cubicBezTo>
                    <a:pt x="83" y="255"/>
                    <a:pt x="83" y="249"/>
                    <a:pt x="80" y="243"/>
                  </a:cubicBezTo>
                  <a:cubicBezTo>
                    <a:pt x="73" y="229"/>
                    <a:pt x="58" y="219"/>
                    <a:pt x="49" y="205"/>
                  </a:cubicBezTo>
                  <a:cubicBezTo>
                    <a:pt x="39" y="190"/>
                    <a:pt x="30" y="172"/>
                    <a:pt x="26" y="155"/>
                  </a:cubicBezTo>
                  <a:cubicBezTo>
                    <a:pt x="20" y="127"/>
                    <a:pt x="29" y="98"/>
                    <a:pt x="44" y="75"/>
                  </a:cubicBezTo>
                  <a:cubicBezTo>
                    <a:pt x="66" y="42"/>
                    <a:pt x="99" y="26"/>
                    <a:pt x="138" y="23"/>
                  </a:cubicBezTo>
                  <a:cubicBezTo>
                    <a:pt x="174" y="20"/>
                    <a:pt x="210" y="39"/>
                    <a:pt x="230" y="69"/>
                  </a:cubicBezTo>
                  <a:cubicBezTo>
                    <a:pt x="248" y="95"/>
                    <a:pt x="253" y="127"/>
                    <a:pt x="246" y="158"/>
                  </a:cubicBezTo>
                  <a:close/>
                  <a:moveTo>
                    <a:pt x="170" y="158"/>
                  </a:moveTo>
                  <a:cubicBezTo>
                    <a:pt x="171" y="158"/>
                    <a:pt x="171" y="157"/>
                    <a:pt x="171" y="157"/>
                  </a:cubicBezTo>
                  <a:cubicBezTo>
                    <a:pt x="173" y="150"/>
                    <a:pt x="177" y="144"/>
                    <a:pt x="181" y="139"/>
                  </a:cubicBezTo>
                  <a:cubicBezTo>
                    <a:pt x="197" y="134"/>
                    <a:pt x="200" y="139"/>
                    <a:pt x="190" y="154"/>
                  </a:cubicBezTo>
                  <a:cubicBezTo>
                    <a:pt x="186" y="159"/>
                    <a:pt x="178" y="160"/>
                    <a:pt x="170" y="158"/>
                  </a:cubicBezTo>
                  <a:close/>
                  <a:moveTo>
                    <a:pt x="105" y="157"/>
                  </a:moveTo>
                  <a:cubicBezTo>
                    <a:pt x="103" y="157"/>
                    <a:pt x="100" y="157"/>
                    <a:pt x="98" y="157"/>
                  </a:cubicBezTo>
                  <a:cubicBezTo>
                    <a:pt x="92" y="157"/>
                    <a:pt x="71" y="150"/>
                    <a:pt x="78" y="139"/>
                  </a:cubicBezTo>
                  <a:cubicBezTo>
                    <a:pt x="87" y="123"/>
                    <a:pt x="102" y="147"/>
                    <a:pt x="104" y="154"/>
                  </a:cubicBezTo>
                  <a:cubicBezTo>
                    <a:pt x="105" y="155"/>
                    <a:pt x="105" y="156"/>
                    <a:pt x="105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11214100" y="2197100"/>
              <a:ext cx="88900" cy="58738"/>
            </a:xfrm>
            <a:custGeom>
              <a:avLst/>
              <a:gdLst>
                <a:gd name="T0" fmla="*/ 44 w 57"/>
                <a:gd name="T1" fmla="*/ 3 h 38"/>
                <a:gd name="T2" fmla="*/ 6 w 57"/>
                <a:gd name="T3" fmla="*/ 23 h 38"/>
                <a:gd name="T4" fmla="*/ 12 w 57"/>
                <a:gd name="T5" fmla="*/ 33 h 38"/>
                <a:gd name="T6" fmla="*/ 50 w 57"/>
                <a:gd name="T7" fmla="*/ 14 h 38"/>
                <a:gd name="T8" fmla="*/ 44 w 57"/>
                <a:gd name="T9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44" y="3"/>
                  </a:moveTo>
                  <a:cubicBezTo>
                    <a:pt x="31" y="9"/>
                    <a:pt x="17" y="15"/>
                    <a:pt x="6" y="23"/>
                  </a:cubicBezTo>
                  <a:cubicBezTo>
                    <a:pt x="0" y="27"/>
                    <a:pt x="6" y="38"/>
                    <a:pt x="12" y="33"/>
                  </a:cubicBezTo>
                  <a:cubicBezTo>
                    <a:pt x="23" y="25"/>
                    <a:pt x="37" y="20"/>
                    <a:pt x="50" y="14"/>
                  </a:cubicBezTo>
                  <a:cubicBezTo>
                    <a:pt x="57" y="10"/>
                    <a:pt x="51" y="0"/>
                    <a:pt x="4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11125200" y="2082800"/>
              <a:ext cx="61912" cy="85725"/>
            </a:xfrm>
            <a:custGeom>
              <a:avLst/>
              <a:gdLst>
                <a:gd name="T0" fmla="*/ 14 w 40"/>
                <a:gd name="T1" fmla="*/ 49 h 55"/>
                <a:gd name="T2" fmla="*/ 36 w 40"/>
                <a:gd name="T3" fmla="*/ 13 h 55"/>
                <a:gd name="T4" fmla="*/ 26 w 40"/>
                <a:gd name="T5" fmla="*/ 7 h 55"/>
                <a:gd name="T6" fmla="*/ 5 w 40"/>
                <a:gd name="T7" fmla="*/ 41 h 55"/>
                <a:gd name="T8" fmla="*/ 14 w 40"/>
                <a:gd name="T9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14" y="49"/>
                  </a:moveTo>
                  <a:cubicBezTo>
                    <a:pt x="22" y="38"/>
                    <a:pt x="29" y="25"/>
                    <a:pt x="36" y="13"/>
                  </a:cubicBezTo>
                  <a:cubicBezTo>
                    <a:pt x="40" y="6"/>
                    <a:pt x="30" y="0"/>
                    <a:pt x="26" y="7"/>
                  </a:cubicBezTo>
                  <a:cubicBezTo>
                    <a:pt x="19" y="18"/>
                    <a:pt x="13" y="30"/>
                    <a:pt x="5" y="41"/>
                  </a:cubicBezTo>
                  <a:cubicBezTo>
                    <a:pt x="0" y="47"/>
                    <a:pt x="9" y="55"/>
                    <a:pt x="14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11007725" y="2044700"/>
              <a:ext cx="22225" cy="87313"/>
            </a:xfrm>
            <a:custGeom>
              <a:avLst/>
              <a:gdLst>
                <a:gd name="T0" fmla="*/ 13 w 14"/>
                <a:gd name="T1" fmla="*/ 48 h 56"/>
                <a:gd name="T2" fmla="*/ 14 w 14"/>
                <a:gd name="T3" fmla="*/ 8 h 56"/>
                <a:gd name="T4" fmla="*/ 2 w 14"/>
                <a:gd name="T5" fmla="*/ 8 h 56"/>
                <a:gd name="T6" fmla="*/ 1 w 14"/>
                <a:gd name="T7" fmla="*/ 48 h 56"/>
                <a:gd name="T8" fmla="*/ 13 w 14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6">
                  <a:moveTo>
                    <a:pt x="13" y="48"/>
                  </a:moveTo>
                  <a:cubicBezTo>
                    <a:pt x="14" y="35"/>
                    <a:pt x="14" y="21"/>
                    <a:pt x="14" y="8"/>
                  </a:cubicBezTo>
                  <a:cubicBezTo>
                    <a:pt x="14" y="0"/>
                    <a:pt x="2" y="0"/>
                    <a:pt x="2" y="8"/>
                  </a:cubicBezTo>
                  <a:cubicBezTo>
                    <a:pt x="2" y="21"/>
                    <a:pt x="2" y="35"/>
                    <a:pt x="1" y="48"/>
                  </a:cubicBezTo>
                  <a:cubicBezTo>
                    <a:pt x="0" y="56"/>
                    <a:pt x="12" y="56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19" name="Freeform 9"/>
            <p:cNvSpPr>
              <a:spLocks/>
            </p:cNvSpPr>
            <p:nvPr userDrawn="1"/>
          </p:nvSpPr>
          <p:spPr bwMode="auto">
            <a:xfrm>
              <a:off x="10855325" y="2079625"/>
              <a:ext cx="63500" cy="88900"/>
            </a:xfrm>
            <a:custGeom>
              <a:avLst/>
              <a:gdLst>
                <a:gd name="T0" fmla="*/ 26 w 41"/>
                <a:gd name="T1" fmla="*/ 51 h 57"/>
                <a:gd name="T2" fmla="*/ 36 w 41"/>
                <a:gd name="T3" fmla="*/ 45 h 57"/>
                <a:gd name="T4" fmla="*/ 14 w 41"/>
                <a:gd name="T5" fmla="*/ 7 h 57"/>
                <a:gd name="T6" fmla="*/ 2 w 41"/>
                <a:gd name="T7" fmla="*/ 10 h 57"/>
                <a:gd name="T8" fmla="*/ 26 w 41"/>
                <a:gd name="T9" fmla="*/ 5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57">
                  <a:moveTo>
                    <a:pt x="26" y="51"/>
                  </a:moveTo>
                  <a:cubicBezTo>
                    <a:pt x="30" y="57"/>
                    <a:pt x="41" y="51"/>
                    <a:pt x="36" y="45"/>
                  </a:cubicBezTo>
                  <a:cubicBezTo>
                    <a:pt x="28" y="33"/>
                    <a:pt x="19" y="21"/>
                    <a:pt x="14" y="7"/>
                  </a:cubicBezTo>
                  <a:cubicBezTo>
                    <a:pt x="11" y="0"/>
                    <a:pt x="0" y="3"/>
                    <a:pt x="2" y="10"/>
                  </a:cubicBezTo>
                  <a:cubicBezTo>
                    <a:pt x="8" y="25"/>
                    <a:pt x="17" y="38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0" name="Freeform 10"/>
            <p:cNvSpPr>
              <a:spLocks/>
            </p:cNvSpPr>
            <p:nvPr userDrawn="1"/>
          </p:nvSpPr>
          <p:spPr bwMode="auto">
            <a:xfrm>
              <a:off x="10742613" y="2193925"/>
              <a:ext cx="85725" cy="60325"/>
            </a:xfrm>
            <a:custGeom>
              <a:avLst/>
              <a:gdLst>
                <a:gd name="T0" fmla="*/ 48 w 55"/>
                <a:gd name="T1" fmla="*/ 24 h 39"/>
                <a:gd name="T2" fmla="*/ 10 w 55"/>
                <a:gd name="T3" fmla="*/ 3 h 39"/>
                <a:gd name="T4" fmla="*/ 7 w 55"/>
                <a:gd name="T5" fmla="*/ 14 h 39"/>
                <a:gd name="T6" fmla="*/ 42 w 55"/>
                <a:gd name="T7" fmla="*/ 34 h 39"/>
                <a:gd name="T8" fmla="*/ 48 w 55"/>
                <a:gd name="T9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48" y="24"/>
                  </a:moveTo>
                  <a:cubicBezTo>
                    <a:pt x="37" y="15"/>
                    <a:pt x="24" y="8"/>
                    <a:pt x="10" y="3"/>
                  </a:cubicBezTo>
                  <a:cubicBezTo>
                    <a:pt x="3" y="0"/>
                    <a:pt x="0" y="11"/>
                    <a:pt x="7" y="14"/>
                  </a:cubicBezTo>
                  <a:cubicBezTo>
                    <a:pt x="20" y="19"/>
                    <a:pt x="31" y="26"/>
                    <a:pt x="42" y="34"/>
                  </a:cubicBezTo>
                  <a:cubicBezTo>
                    <a:pt x="49" y="39"/>
                    <a:pt x="55" y="28"/>
                    <a:pt x="48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10869613" y="2214563"/>
              <a:ext cx="103187" cy="119063"/>
            </a:xfrm>
            <a:custGeom>
              <a:avLst/>
              <a:gdLst>
                <a:gd name="T0" fmla="*/ 58 w 66"/>
                <a:gd name="T1" fmla="*/ 2 h 77"/>
                <a:gd name="T2" fmla="*/ 1 w 66"/>
                <a:gd name="T3" fmla="*/ 69 h 77"/>
                <a:gd name="T4" fmla="*/ 10 w 66"/>
                <a:gd name="T5" fmla="*/ 71 h 77"/>
                <a:gd name="T6" fmla="*/ 61 w 66"/>
                <a:gd name="T7" fmla="*/ 10 h 77"/>
                <a:gd name="T8" fmla="*/ 58 w 66"/>
                <a:gd name="T9" fmla="*/ 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7">
                  <a:moveTo>
                    <a:pt x="58" y="2"/>
                  </a:moveTo>
                  <a:cubicBezTo>
                    <a:pt x="30" y="10"/>
                    <a:pt x="5" y="40"/>
                    <a:pt x="1" y="69"/>
                  </a:cubicBezTo>
                  <a:cubicBezTo>
                    <a:pt x="0" y="74"/>
                    <a:pt x="9" y="77"/>
                    <a:pt x="10" y="71"/>
                  </a:cubicBezTo>
                  <a:cubicBezTo>
                    <a:pt x="13" y="45"/>
                    <a:pt x="36" y="18"/>
                    <a:pt x="61" y="10"/>
                  </a:cubicBezTo>
                  <a:cubicBezTo>
                    <a:pt x="66" y="9"/>
                    <a:pt x="64" y="0"/>
                    <a:pt x="5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10929938" y="2239963"/>
              <a:ext cx="50800" cy="39688"/>
            </a:xfrm>
            <a:custGeom>
              <a:avLst/>
              <a:gdLst>
                <a:gd name="T0" fmla="*/ 25 w 33"/>
                <a:gd name="T1" fmla="*/ 1 h 26"/>
                <a:gd name="T2" fmla="*/ 3 w 33"/>
                <a:gd name="T3" fmla="*/ 15 h 26"/>
                <a:gd name="T4" fmla="*/ 9 w 33"/>
                <a:gd name="T5" fmla="*/ 21 h 26"/>
                <a:gd name="T6" fmla="*/ 27 w 33"/>
                <a:gd name="T7" fmla="*/ 10 h 26"/>
                <a:gd name="T8" fmla="*/ 25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25" y="1"/>
                  </a:moveTo>
                  <a:cubicBezTo>
                    <a:pt x="16" y="2"/>
                    <a:pt x="8" y="8"/>
                    <a:pt x="3" y="15"/>
                  </a:cubicBezTo>
                  <a:cubicBezTo>
                    <a:pt x="0" y="20"/>
                    <a:pt x="6" y="26"/>
                    <a:pt x="9" y="21"/>
                  </a:cubicBezTo>
                  <a:cubicBezTo>
                    <a:pt x="14" y="16"/>
                    <a:pt x="20" y="11"/>
                    <a:pt x="27" y="10"/>
                  </a:cubicBezTo>
                  <a:cubicBezTo>
                    <a:pt x="33" y="9"/>
                    <a:pt x="31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/>
            </a:p>
          </p:txBody>
        </p:sp>
      </p:grpSp>
      <p:sp>
        <p:nvSpPr>
          <p:cNvPr id="23" name="Rectángulo 22"/>
          <p:cNvSpPr/>
          <p:nvPr userDrawn="1"/>
        </p:nvSpPr>
        <p:spPr>
          <a:xfrm flipH="1" flipV="1">
            <a:off x="0" y="938602"/>
            <a:ext cx="12193200" cy="468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4" name="Forma libre 23"/>
          <p:cNvSpPr/>
          <p:nvPr userDrawn="1"/>
        </p:nvSpPr>
        <p:spPr>
          <a:xfrm>
            <a:off x="983444" y="0"/>
            <a:ext cx="397992" cy="938602"/>
          </a:xfrm>
          <a:custGeom>
            <a:avLst/>
            <a:gdLst>
              <a:gd name="connsiteX0" fmla="*/ 0 w 397992"/>
              <a:gd name="connsiteY0" fmla="*/ 0 h 938602"/>
              <a:gd name="connsiteX1" fmla="*/ 55665 w 397992"/>
              <a:gd name="connsiteY1" fmla="*/ 0 h 938602"/>
              <a:gd name="connsiteX2" fmla="*/ 120041 w 397992"/>
              <a:gd name="connsiteY2" fmla="*/ 176436 h 938602"/>
              <a:gd name="connsiteX3" fmla="*/ 354698 w 397992"/>
              <a:gd name="connsiteY3" fmla="*/ 819848 h 938602"/>
              <a:gd name="connsiteX4" fmla="*/ 397992 w 397992"/>
              <a:gd name="connsiteY4" fmla="*/ 938602 h 938602"/>
              <a:gd name="connsiteX5" fmla="*/ 342829 w 397992"/>
              <a:gd name="connsiteY5" fmla="*/ 938602 h 938602"/>
              <a:gd name="connsiteX6" fmla="*/ 243090 w 397992"/>
              <a:gd name="connsiteY6" fmla="*/ 665523 h 938602"/>
              <a:gd name="connsiteX7" fmla="*/ 0 w 397992"/>
              <a:gd name="connsiteY7" fmla="*/ 0 h 93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992" h="938602">
                <a:moveTo>
                  <a:pt x="0" y="0"/>
                </a:moveTo>
                <a:lnTo>
                  <a:pt x="55665" y="0"/>
                </a:lnTo>
                <a:lnTo>
                  <a:pt x="120041" y="176436"/>
                </a:lnTo>
                <a:cubicBezTo>
                  <a:pt x="198955" y="392769"/>
                  <a:pt x="277088" y="607007"/>
                  <a:pt x="354698" y="819848"/>
                </a:cubicBezTo>
                <a:lnTo>
                  <a:pt x="397992" y="938602"/>
                </a:lnTo>
                <a:lnTo>
                  <a:pt x="342829" y="938602"/>
                </a:lnTo>
                <a:lnTo>
                  <a:pt x="243090" y="665523"/>
                </a:lnTo>
                <a:lnTo>
                  <a:pt x="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5" name="Imagen 2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45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299B7B-F5E2-3745-A270-6788FC461E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94838" y="3150571"/>
            <a:ext cx="2602323" cy="55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189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1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797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5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D0912-9F47-3340-98E7-E4114A1B7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6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03FF-D2C4-3441-BCE2-89DB656F31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5160" y="4662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1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C72DCB-A1B7-0F49-B223-FFF48A7C2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33515" y="-7288"/>
            <a:ext cx="7928740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700" b="1">
                <a:solidFill>
                  <a:srgbClr val="D4DA3A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8464" y="6319340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61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F17E72-24E9-954C-BE3E-9FEB1FCB27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7FDC5B-2426-484D-85D4-545E99D9C1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/>
          <a:lstStyle/>
          <a:p>
            <a:fld id="{C9215810-4C69-604A-A4C5-98DC0C9B367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8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1FA07-D955-A148-983B-E01335AA0F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8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C613B-3F7A-224F-8230-A5234D8653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313841"/>
            <a:ext cx="6211612" cy="145310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6"/>
                </a:solidFill>
                <a:effectLst>
                  <a:outerShdw blurRad="127000" algn="ctr" rotWithShape="0">
                    <a:prstClr val="black"/>
                  </a:outerShdw>
                </a:effectLst>
                <a:latin typeface="Arial Narrow" panose="020B060602020203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1395" y="6306427"/>
            <a:ext cx="1927536" cy="41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1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56032" y="240431"/>
            <a:ext cx="11700000" cy="77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256032" y="1177636"/>
            <a:ext cx="11700000" cy="49993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10055432" y="6320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61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500" b="1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11178950" y="5816892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endParaRPr lang="es-CO" sz="2400" b="1" dirty="0">
              <a:solidFill>
                <a:schemeClr val="bg1"/>
              </a:solidFill>
              <a:latin typeface="DaxCondensed-Light" panose="020B0604020202020204"/>
            </a:endParaRPr>
          </a:p>
        </p:txBody>
      </p:sp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1012060" y="3823798"/>
            <a:ext cx="6211612" cy="2454759"/>
          </a:xfrm>
        </p:spPr>
        <p:txBody>
          <a:bodyPr/>
          <a:lstStyle/>
          <a:p>
            <a:r>
              <a:rPr lang="en-US" dirty="0" smtClean="0"/>
              <a:t>Azteca Arquitectura</a:t>
            </a:r>
            <a:endParaRPr lang="es-CO" dirty="0"/>
          </a:p>
        </p:txBody>
      </p:sp>
      <p:pic>
        <p:nvPicPr>
          <p:cNvPr id="4" name="Picture 2" descr="Resultado de imagen para azteca comunicaciones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755" y="156708"/>
            <a:ext cx="3699618" cy="275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3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s-CO" dirty="0" smtClean="0"/>
              <a:t>Propuesta</a:t>
            </a:r>
            <a:endParaRPr lang="es-CO" dirty="0"/>
          </a:p>
        </p:txBody>
      </p:sp>
      <p:pic>
        <p:nvPicPr>
          <p:cNvPr id="1026" name="Picture 2" descr="Resultado de imagen para azteca comunicaciones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577" y="-97291"/>
            <a:ext cx="1415395" cy="10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6" name="Botón de acción: Personalizar 1035">
            <a:hlinkClick r:id="" action="ppaction://noaction" highlightClick="1"/>
          </p:cNvPr>
          <p:cNvSpPr/>
          <p:nvPr/>
        </p:nvSpPr>
        <p:spPr>
          <a:xfrm>
            <a:off x="662698" y="1065482"/>
            <a:ext cx="11255572" cy="4586996"/>
          </a:xfrm>
          <a:prstGeom prst="actionButtonBlank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1488803" y="1623758"/>
            <a:ext cx="1894114" cy="12540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 dirty="0" smtClean="0">
                <a:solidFill>
                  <a:srgbClr val="000000"/>
                </a:solidFill>
              </a:rPr>
              <a:t>Incepción</a:t>
            </a:r>
          </a:p>
          <a:p>
            <a:r>
              <a:rPr lang="es-CO" sz="1200" dirty="0" smtClean="0">
                <a:solidFill>
                  <a:srgbClr val="000000"/>
                </a:solidFill>
              </a:rPr>
              <a:t>Ejercicio de descubrimiento y definición de lo que se quiere logara </a:t>
            </a:r>
            <a:r>
              <a:rPr lang="es-CO" sz="1200" b="1" dirty="0" smtClean="0">
                <a:solidFill>
                  <a:srgbClr val="000000"/>
                </a:solidFill>
              </a:rPr>
              <a:t>(Arquitectura)</a:t>
            </a:r>
            <a:endParaRPr lang="es-CO" sz="1200" b="1" dirty="0">
              <a:solidFill>
                <a:srgbClr val="00000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828437" y="2066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sp>
        <p:nvSpPr>
          <p:cNvPr id="28" name="Rectángulo 27"/>
          <p:cNvSpPr/>
          <p:nvPr/>
        </p:nvSpPr>
        <p:spPr>
          <a:xfrm>
            <a:off x="4039320" y="1651670"/>
            <a:ext cx="1894114" cy="12540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rgbClr val="000000"/>
                </a:solidFill>
              </a:rPr>
              <a:t>Assessment Arquitectura</a:t>
            </a:r>
            <a:endParaRPr lang="es-CO" sz="1200" dirty="0">
              <a:solidFill>
                <a:srgbClr val="000000"/>
              </a:solidFill>
            </a:endParaRPr>
          </a:p>
        </p:txBody>
      </p:sp>
      <p:sp>
        <p:nvSpPr>
          <p:cNvPr id="30" name="Rectángulo 29"/>
          <p:cNvSpPr/>
          <p:nvPr/>
        </p:nvSpPr>
        <p:spPr>
          <a:xfrm>
            <a:off x="6586032" y="1617226"/>
            <a:ext cx="1894114" cy="12540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rgbClr val="000000"/>
                </a:solidFill>
              </a:rPr>
              <a:t>Definición de </a:t>
            </a:r>
            <a:r>
              <a:rPr lang="es-CO" b="1" dirty="0" smtClean="0">
                <a:solidFill>
                  <a:srgbClr val="000000"/>
                </a:solidFill>
              </a:rPr>
              <a:t>Estrategia</a:t>
            </a:r>
            <a:r>
              <a:rPr lang="es-CO" dirty="0" smtClean="0">
                <a:solidFill>
                  <a:srgbClr val="000000"/>
                </a:solidFill>
              </a:rPr>
              <a:t> </a:t>
            </a:r>
            <a:endParaRPr lang="es-CO" sz="1200" dirty="0">
              <a:solidFill>
                <a:srgbClr val="000000"/>
              </a:solidFill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9132744" y="1617226"/>
            <a:ext cx="1894114" cy="12540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rgbClr val="000000"/>
                </a:solidFill>
              </a:rPr>
              <a:t>Elaboración plan Inicial </a:t>
            </a:r>
            <a:endParaRPr lang="es-CO" sz="1200" dirty="0">
              <a:solidFill>
                <a:srgbClr val="000000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1478167" y="3904104"/>
            <a:ext cx="9538055" cy="125403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rgbClr val="000000"/>
                </a:solidFill>
              </a:rPr>
              <a:t> </a:t>
            </a:r>
            <a:endParaRPr lang="es-CO" sz="1200" dirty="0">
              <a:solidFill>
                <a:srgbClr val="000000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775935" y="4066762"/>
            <a:ext cx="1658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rgbClr val="000000"/>
                </a:solidFill>
              </a:rPr>
              <a:t>Acompañamiento a </a:t>
            </a:r>
          </a:p>
          <a:p>
            <a:r>
              <a:rPr lang="es-CO" sz="1400" dirty="0">
                <a:solidFill>
                  <a:srgbClr val="000000"/>
                </a:solidFill>
              </a:rPr>
              <a:t>e</a:t>
            </a:r>
            <a:r>
              <a:rPr lang="es-CO" sz="1400" dirty="0" smtClean="0">
                <a:solidFill>
                  <a:srgbClr val="000000"/>
                </a:solidFill>
              </a:rPr>
              <a:t>quipos desarrollo</a:t>
            </a:r>
            <a:endParaRPr lang="es-CO" sz="1400" dirty="0">
              <a:solidFill>
                <a:srgbClr val="000000"/>
              </a:solidFill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796471" y="2117997"/>
            <a:ext cx="705032" cy="277892"/>
            <a:chOff x="326571" y="2194197"/>
            <a:chExt cx="705032" cy="277892"/>
          </a:xfrm>
        </p:grpSpPr>
        <p:sp>
          <p:nvSpPr>
            <p:cNvPr id="6" name="Elipse 5"/>
            <p:cNvSpPr/>
            <p:nvPr/>
          </p:nvSpPr>
          <p:spPr>
            <a:xfrm>
              <a:off x="326571" y="2194197"/>
              <a:ext cx="235132" cy="277892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8" name="Conector recto 7"/>
            <p:cNvCxnSpPr>
              <a:stCxn id="6" idx="6"/>
              <a:endCxn id="2" idx="1"/>
            </p:cNvCxnSpPr>
            <p:nvPr/>
          </p:nvCxnSpPr>
          <p:spPr>
            <a:xfrm flipV="1">
              <a:off x="561703" y="2326975"/>
              <a:ext cx="469900" cy="6168"/>
            </a:xfrm>
            <a:prstGeom prst="line">
              <a:avLst/>
            </a:prstGeom>
            <a:ln w="762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o 37"/>
          <p:cNvGrpSpPr/>
          <p:nvPr/>
        </p:nvGrpSpPr>
        <p:grpSpPr>
          <a:xfrm>
            <a:off x="5828930" y="2163043"/>
            <a:ext cx="729343" cy="220145"/>
            <a:chOff x="326571" y="2181497"/>
            <a:chExt cx="729343" cy="220145"/>
          </a:xfrm>
        </p:grpSpPr>
        <p:sp>
          <p:nvSpPr>
            <p:cNvPr id="39" name="Elipse 38"/>
            <p:cNvSpPr/>
            <p:nvPr/>
          </p:nvSpPr>
          <p:spPr>
            <a:xfrm>
              <a:off x="326571" y="2181497"/>
              <a:ext cx="193766" cy="220145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40" name="Conector recto 39"/>
            <p:cNvCxnSpPr/>
            <p:nvPr/>
          </p:nvCxnSpPr>
          <p:spPr>
            <a:xfrm>
              <a:off x="520337" y="2291570"/>
              <a:ext cx="535577" cy="5569"/>
            </a:xfrm>
            <a:prstGeom prst="line">
              <a:avLst/>
            </a:prstGeom>
            <a:ln w="5715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2" name="Grupo 41"/>
          <p:cNvGrpSpPr/>
          <p:nvPr/>
        </p:nvGrpSpPr>
        <p:grpSpPr>
          <a:xfrm>
            <a:off x="3278241" y="2163044"/>
            <a:ext cx="729343" cy="220145"/>
            <a:chOff x="326571" y="2181497"/>
            <a:chExt cx="729343" cy="220145"/>
          </a:xfrm>
          <a:solidFill>
            <a:schemeClr val="accent6"/>
          </a:solidFill>
        </p:grpSpPr>
        <p:sp>
          <p:nvSpPr>
            <p:cNvPr id="43" name="Elipse 42"/>
            <p:cNvSpPr/>
            <p:nvPr/>
          </p:nvSpPr>
          <p:spPr>
            <a:xfrm>
              <a:off x="326571" y="2181497"/>
              <a:ext cx="193766" cy="220145"/>
            </a:xfrm>
            <a:prstGeom prst="ellipse">
              <a:avLst/>
            </a:prstGeom>
            <a:grpFill/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44" name="Conector recto 43"/>
            <p:cNvCxnSpPr/>
            <p:nvPr/>
          </p:nvCxnSpPr>
          <p:spPr>
            <a:xfrm>
              <a:off x="520337" y="2291570"/>
              <a:ext cx="535577" cy="5569"/>
            </a:xfrm>
            <a:prstGeom prst="line">
              <a:avLst/>
            </a:prstGeom>
            <a:grpFill/>
            <a:ln w="5715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45" name="Grupo 44"/>
          <p:cNvGrpSpPr/>
          <p:nvPr/>
        </p:nvGrpSpPr>
        <p:grpSpPr>
          <a:xfrm>
            <a:off x="8380365" y="2101377"/>
            <a:ext cx="729343" cy="220145"/>
            <a:chOff x="326571" y="2181497"/>
            <a:chExt cx="729343" cy="220145"/>
          </a:xfrm>
          <a:solidFill>
            <a:schemeClr val="accent6"/>
          </a:solidFill>
        </p:grpSpPr>
        <p:sp>
          <p:nvSpPr>
            <p:cNvPr id="46" name="Elipse 45"/>
            <p:cNvSpPr/>
            <p:nvPr/>
          </p:nvSpPr>
          <p:spPr>
            <a:xfrm>
              <a:off x="326571" y="2181497"/>
              <a:ext cx="193766" cy="220145"/>
            </a:xfrm>
            <a:prstGeom prst="ellipse">
              <a:avLst/>
            </a:prstGeom>
            <a:grpFill/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47" name="Conector recto 46"/>
            <p:cNvCxnSpPr/>
            <p:nvPr/>
          </p:nvCxnSpPr>
          <p:spPr>
            <a:xfrm>
              <a:off x="520337" y="2291570"/>
              <a:ext cx="535577" cy="5569"/>
            </a:xfrm>
            <a:prstGeom prst="line">
              <a:avLst/>
            </a:prstGeom>
            <a:grpFill/>
            <a:ln w="57150" cap="flat" cmpd="sng" algn="ctr">
              <a:solidFill>
                <a:schemeClr val="tx1">
                  <a:lumMod val="7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8" name="CuadroTexto 47"/>
          <p:cNvSpPr txBox="1"/>
          <p:nvPr/>
        </p:nvSpPr>
        <p:spPr>
          <a:xfrm>
            <a:off x="2856110" y="4067450"/>
            <a:ext cx="1658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rgbClr val="000000"/>
                </a:solidFill>
              </a:rPr>
              <a:t>Acompañamiento a </a:t>
            </a:r>
          </a:p>
          <a:p>
            <a:r>
              <a:rPr lang="es-CO" sz="1400" dirty="0" smtClean="0">
                <a:solidFill>
                  <a:srgbClr val="000000"/>
                </a:solidFill>
              </a:rPr>
              <a:t>Equipos lideres cliente</a:t>
            </a:r>
            <a:endParaRPr lang="es-CO" sz="1400" dirty="0">
              <a:solidFill>
                <a:srgbClr val="000000"/>
              </a:solidFill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1628445" y="4104650"/>
            <a:ext cx="145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rgbClr val="000000"/>
                </a:solidFill>
              </a:rPr>
              <a:t>Arquitectura inicial</a:t>
            </a:r>
            <a:endParaRPr lang="es-CO" sz="1400" dirty="0">
              <a:solidFill>
                <a:srgbClr val="000000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672401" y="4024152"/>
            <a:ext cx="2251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rgbClr val="000000"/>
                </a:solidFill>
              </a:rPr>
              <a:t>Evaluar las diferentes dimensiones que permitan alcanzar el objetivo</a:t>
            </a:r>
            <a:endParaRPr lang="es-CO" sz="1400" dirty="0">
              <a:solidFill>
                <a:srgbClr val="000000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9250309" y="4066762"/>
            <a:ext cx="1658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rgbClr val="000000"/>
                </a:solidFill>
              </a:rPr>
              <a:t>Reuniones de Arquitectura</a:t>
            </a:r>
            <a:endParaRPr lang="es-CO" sz="1400" dirty="0">
              <a:solidFill>
                <a:srgbClr val="000000"/>
              </a:solidFill>
            </a:endParaRPr>
          </a:p>
        </p:txBody>
      </p:sp>
      <p:sp>
        <p:nvSpPr>
          <p:cNvPr id="53" name="Elipse 52"/>
          <p:cNvSpPr/>
          <p:nvPr/>
        </p:nvSpPr>
        <p:spPr>
          <a:xfrm>
            <a:off x="10976409" y="2101377"/>
            <a:ext cx="193766" cy="220145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3" name="Conector angular 62"/>
          <p:cNvCxnSpPr>
            <a:stCxn id="53" idx="6"/>
            <a:endCxn id="37" idx="1"/>
          </p:cNvCxnSpPr>
          <p:nvPr/>
        </p:nvCxnSpPr>
        <p:spPr>
          <a:xfrm flipH="1">
            <a:off x="1478167" y="2211450"/>
            <a:ext cx="9692008" cy="2319671"/>
          </a:xfrm>
          <a:prstGeom prst="bentConnector5">
            <a:avLst>
              <a:gd name="adj1" fmla="val -2359"/>
              <a:gd name="adj2" fmla="val 38857"/>
              <a:gd name="adj3" fmla="val 102359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/>
          <p:cNvSpPr/>
          <p:nvPr/>
        </p:nvSpPr>
        <p:spPr>
          <a:xfrm>
            <a:off x="10929975" y="4700192"/>
            <a:ext cx="193766" cy="220145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cxnSp>
        <p:nvCxnSpPr>
          <p:cNvPr id="67" name="Conector angular 66"/>
          <p:cNvCxnSpPr/>
          <p:nvPr/>
        </p:nvCxnSpPr>
        <p:spPr>
          <a:xfrm rot="10800000">
            <a:off x="1488802" y="4828906"/>
            <a:ext cx="9656796" cy="5891"/>
          </a:xfrm>
          <a:prstGeom prst="bentConnector5">
            <a:avLst>
              <a:gd name="adj1" fmla="val -2632"/>
              <a:gd name="adj2" fmla="val -8474045"/>
              <a:gd name="adj3" fmla="val 104396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Elipse 79"/>
          <p:cNvSpPr/>
          <p:nvPr/>
        </p:nvSpPr>
        <p:spPr>
          <a:xfrm>
            <a:off x="10919339" y="3977884"/>
            <a:ext cx="193766" cy="220145"/>
          </a:xfrm>
          <a:prstGeom prst="ellipse">
            <a:avLst/>
          </a:prstGeom>
          <a:solidFill>
            <a:schemeClr val="accent5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2060"/>
              </a:solidFill>
            </a:endParaRPr>
          </a:p>
        </p:txBody>
      </p:sp>
      <p:sp>
        <p:nvSpPr>
          <p:cNvPr id="81" name="Rectángulo 80"/>
          <p:cNvSpPr/>
          <p:nvPr/>
        </p:nvSpPr>
        <p:spPr>
          <a:xfrm>
            <a:off x="7620000" y="5763968"/>
            <a:ext cx="1281797" cy="94163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rgbClr val="000000"/>
                </a:solidFill>
              </a:rPr>
              <a:t>Cierre Proyecto</a:t>
            </a:r>
            <a:endParaRPr lang="es-CO" sz="1200" dirty="0">
              <a:solidFill>
                <a:srgbClr val="000000"/>
              </a:solidFill>
            </a:endParaRPr>
          </a:p>
        </p:txBody>
      </p:sp>
      <p:cxnSp>
        <p:nvCxnSpPr>
          <p:cNvPr id="83" name="Conector angular 82"/>
          <p:cNvCxnSpPr>
            <a:stCxn id="80" idx="6"/>
            <a:endCxn id="81" idx="3"/>
          </p:cNvCxnSpPr>
          <p:nvPr/>
        </p:nvCxnSpPr>
        <p:spPr>
          <a:xfrm flipH="1">
            <a:off x="8901797" y="4087957"/>
            <a:ext cx="2211308" cy="2146827"/>
          </a:xfrm>
          <a:prstGeom prst="bentConnector3">
            <a:avLst>
              <a:gd name="adj1" fmla="val -20676"/>
            </a:avLst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ángulo 88"/>
          <p:cNvSpPr/>
          <p:nvPr/>
        </p:nvSpPr>
        <p:spPr>
          <a:xfrm>
            <a:off x="1488803" y="1308463"/>
            <a:ext cx="1894114" cy="19220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accent5">
                    <a:lumMod val="65000"/>
                  </a:schemeClr>
                </a:solidFill>
              </a:rPr>
              <a:t>½ día</a:t>
            </a:r>
            <a:endParaRPr lang="es-CO" sz="1600" dirty="0">
              <a:solidFill>
                <a:schemeClr val="accent5">
                  <a:lumMod val="65000"/>
                </a:schemeClr>
              </a:solidFill>
            </a:endParaRPr>
          </a:p>
        </p:txBody>
      </p:sp>
      <p:grpSp>
        <p:nvGrpSpPr>
          <p:cNvPr id="95" name="Grupo 94"/>
          <p:cNvGrpSpPr/>
          <p:nvPr/>
        </p:nvGrpSpPr>
        <p:grpSpPr>
          <a:xfrm>
            <a:off x="1488802" y="1296616"/>
            <a:ext cx="524366" cy="212660"/>
            <a:chOff x="1018902" y="1372816"/>
            <a:chExt cx="524366" cy="212660"/>
          </a:xfrm>
        </p:grpSpPr>
        <p:cxnSp>
          <p:nvCxnSpPr>
            <p:cNvPr id="92" name="Conector recto 91"/>
            <p:cNvCxnSpPr/>
            <p:nvPr/>
          </p:nvCxnSpPr>
          <p:spPr>
            <a:xfrm flipV="1">
              <a:off x="1018903" y="1488803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o 95"/>
          <p:cNvGrpSpPr/>
          <p:nvPr/>
        </p:nvGrpSpPr>
        <p:grpSpPr>
          <a:xfrm rot="10800000">
            <a:off x="2858551" y="1288449"/>
            <a:ext cx="524366" cy="212660"/>
            <a:chOff x="1018902" y="1372816"/>
            <a:chExt cx="524366" cy="212660"/>
          </a:xfrm>
        </p:grpSpPr>
        <p:cxnSp>
          <p:nvCxnSpPr>
            <p:cNvPr id="97" name="Conector recto 96"/>
            <p:cNvCxnSpPr/>
            <p:nvPr/>
          </p:nvCxnSpPr>
          <p:spPr>
            <a:xfrm flipV="1">
              <a:off x="1018903" y="1476103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tángulo 98"/>
          <p:cNvSpPr/>
          <p:nvPr/>
        </p:nvSpPr>
        <p:spPr>
          <a:xfrm>
            <a:off x="4039320" y="1334037"/>
            <a:ext cx="1894114" cy="19220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accent5">
                    <a:lumMod val="65000"/>
                  </a:schemeClr>
                </a:solidFill>
              </a:rPr>
              <a:t>1 día</a:t>
            </a:r>
            <a:endParaRPr lang="es-CO" sz="1600" dirty="0">
              <a:solidFill>
                <a:schemeClr val="accent5">
                  <a:lumMod val="65000"/>
                </a:schemeClr>
              </a:solidFill>
            </a:endParaRPr>
          </a:p>
        </p:txBody>
      </p:sp>
      <p:grpSp>
        <p:nvGrpSpPr>
          <p:cNvPr id="100" name="Grupo 99"/>
          <p:cNvGrpSpPr/>
          <p:nvPr/>
        </p:nvGrpSpPr>
        <p:grpSpPr>
          <a:xfrm>
            <a:off x="4034729" y="1322190"/>
            <a:ext cx="524365" cy="212660"/>
            <a:chOff x="1014312" y="1372816"/>
            <a:chExt cx="524365" cy="212660"/>
          </a:xfrm>
        </p:grpSpPr>
        <p:cxnSp>
          <p:nvCxnSpPr>
            <p:cNvPr id="101" name="Conector recto 100"/>
            <p:cNvCxnSpPr/>
            <p:nvPr/>
          </p:nvCxnSpPr>
          <p:spPr>
            <a:xfrm flipV="1">
              <a:off x="1014312" y="1476457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upo 102"/>
          <p:cNvGrpSpPr/>
          <p:nvPr/>
        </p:nvGrpSpPr>
        <p:grpSpPr>
          <a:xfrm rot="10800000">
            <a:off x="5409068" y="1314023"/>
            <a:ext cx="524366" cy="212660"/>
            <a:chOff x="1018902" y="1372816"/>
            <a:chExt cx="524366" cy="212660"/>
          </a:xfrm>
        </p:grpSpPr>
        <p:cxnSp>
          <p:nvCxnSpPr>
            <p:cNvPr id="104" name="Conector recto 103"/>
            <p:cNvCxnSpPr/>
            <p:nvPr/>
          </p:nvCxnSpPr>
          <p:spPr>
            <a:xfrm flipV="1">
              <a:off x="1018903" y="1476103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104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Rectángulo 106"/>
          <p:cNvSpPr/>
          <p:nvPr/>
        </p:nvSpPr>
        <p:spPr>
          <a:xfrm>
            <a:off x="6584993" y="1268585"/>
            <a:ext cx="1894114" cy="19220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chemeClr val="accent5">
                    <a:lumMod val="65000"/>
                  </a:schemeClr>
                </a:solidFill>
              </a:rPr>
              <a:t>1</a:t>
            </a:r>
            <a:r>
              <a:rPr lang="es-CO" sz="1600" dirty="0" smtClean="0">
                <a:solidFill>
                  <a:schemeClr val="accent5">
                    <a:lumMod val="65000"/>
                  </a:schemeClr>
                </a:solidFill>
              </a:rPr>
              <a:t> día</a:t>
            </a:r>
            <a:endParaRPr lang="es-CO" sz="1600" dirty="0">
              <a:solidFill>
                <a:schemeClr val="accent5">
                  <a:lumMod val="65000"/>
                </a:schemeClr>
              </a:solidFill>
            </a:endParaRPr>
          </a:p>
        </p:txBody>
      </p:sp>
      <p:grpSp>
        <p:nvGrpSpPr>
          <p:cNvPr id="108" name="Grupo 107"/>
          <p:cNvGrpSpPr/>
          <p:nvPr/>
        </p:nvGrpSpPr>
        <p:grpSpPr>
          <a:xfrm>
            <a:off x="6580402" y="1256738"/>
            <a:ext cx="524365" cy="212660"/>
            <a:chOff x="1014312" y="1372816"/>
            <a:chExt cx="524365" cy="212660"/>
          </a:xfrm>
        </p:grpSpPr>
        <p:cxnSp>
          <p:nvCxnSpPr>
            <p:cNvPr id="109" name="Conector recto 108"/>
            <p:cNvCxnSpPr/>
            <p:nvPr/>
          </p:nvCxnSpPr>
          <p:spPr>
            <a:xfrm flipV="1">
              <a:off x="1014312" y="1476457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upo 110"/>
          <p:cNvGrpSpPr/>
          <p:nvPr/>
        </p:nvGrpSpPr>
        <p:grpSpPr>
          <a:xfrm rot="10800000">
            <a:off x="7954741" y="1248571"/>
            <a:ext cx="524366" cy="212660"/>
            <a:chOff x="1018902" y="1372816"/>
            <a:chExt cx="524366" cy="212660"/>
          </a:xfrm>
        </p:grpSpPr>
        <p:cxnSp>
          <p:nvCxnSpPr>
            <p:cNvPr id="112" name="Conector recto 111"/>
            <p:cNvCxnSpPr/>
            <p:nvPr/>
          </p:nvCxnSpPr>
          <p:spPr>
            <a:xfrm flipV="1">
              <a:off x="1018903" y="1476103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ector recto 112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ángulo 113"/>
          <p:cNvSpPr/>
          <p:nvPr/>
        </p:nvSpPr>
        <p:spPr>
          <a:xfrm>
            <a:off x="9109708" y="1257178"/>
            <a:ext cx="1894114" cy="19220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accent5">
                    <a:lumMod val="65000"/>
                  </a:schemeClr>
                </a:solidFill>
              </a:rPr>
              <a:t>½ día</a:t>
            </a:r>
            <a:endParaRPr lang="es-CO" sz="1600" dirty="0">
              <a:solidFill>
                <a:schemeClr val="accent5">
                  <a:lumMod val="65000"/>
                </a:schemeClr>
              </a:solidFill>
            </a:endParaRPr>
          </a:p>
        </p:txBody>
      </p:sp>
      <p:grpSp>
        <p:nvGrpSpPr>
          <p:cNvPr id="115" name="Grupo 114"/>
          <p:cNvGrpSpPr/>
          <p:nvPr/>
        </p:nvGrpSpPr>
        <p:grpSpPr>
          <a:xfrm>
            <a:off x="9105117" y="1245331"/>
            <a:ext cx="524365" cy="212660"/>
            <a:chOff x="1014312" y="1372816"/>
            <a:chExt cx="524365" cy="212660"/>
          </a:xfrm>
        </p:grpSpPr>
        <p:cxnSp>
          <p:nvCxnSpPr>
            <p:cNvPr id="116" name="Conector recto 115"/>
            <p:cNvCxnSpPr/>
            <p:nvPr/>
          </p:nvCxnSpPr>
          <p:spPr>
            <a:xfrm flipV="1">
              <a:off x="1014312" y="1476457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upo 117"/>
          <p:cNvGrpSpPr/>
          <p:nvPr/>
        </p:nvGrpSpPr>
        <p:grpSpPr>
          <a:xfrm rot="10800000">
            <a:off x="10479456" y="1237164"/>
            <a:ext cx="524366" cy="212660"/>
            <a:chOff x="1018902" y="1372816"/>
            <a:chExt cx="524366" cy="212660"/>
          </a:xfrm>
        </p:grpSpPr>
        <p:cxnSp>
          <p:nvCxnSpPr>
            <p:cNvPr id="119" name="Conector recto 118"/>
            <p:cNvCxnSpPr/>
            <p:nvPr/>
          </p:nvCxnSpPr>
          <p:spPr>
            <a:xfrm flipV="1">
              <a:off x="1018903" y="1476103"/>
              <a:ext cx="524365" cy="4663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119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Rectángulo 124"/>
          <p:cNvSpPr/>
          <p:nvPr/>
        </p:nvSpPr>
        <p:spPr>
          <a:xfrm>
            <a:off x="5123011" y="3580181"/>
            <a:ext cx="1894114" cy="192206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CO" sz="1600" dirty="0" smtClean="0">
                <a:solidFill>
                  <a:schemeClr val="accent5">
                    <a:lumMod val="65000"/>
                  </a:schemeClr>
                </a:solidFill>
              </a:rPr>
              <a:t>Por definir</a:t>
            </a:r>
            <a:endParaRPr lang="es-CO" sz="1600" dirty="0">
              <a:solidFill>
                <a:schemeClr val="accent5">
                  <a:lumMod val="65000"/>
                </a:schemeClr>
              </a:solidFill>
            </a:endParaRPr>
          </a:p>
        </p:txBody>
      </p:sp>
      <p:grpSp>
        <p:nvGrpSpPr>
          <p:cNvPr id="126" name="Grupo 125"/>
          <p:cNvGrpSpPr/>
          <p:nvPr/>
        </p:nvGrpSpPr>
        <p:grpSpPr>
          <a:xfrm>
            <a:off x="1484211" y="3543683"/>
            <a:ext cx="3671989" cy="212660"/>
            <a:chOff x="1014312" y="1372816"/>
            <a:chExt cx="3671989" cy="212660"/>
          </a:xfrm>
        </p:grpSpPr>
        <p:cxnSp>
          <p:nvCxnSpPr>
            <p:cNvPr id="127" name="Conector recto 126"/>
            <p:cNvCxnSpPr/>
            <p:nvPr/>
          </p:nvCxnSpPr>
          <p:spPr>
            <a:xfrm flipV="1">
              <a:off x="1014312" y="1479946"/>
              <a:ext cx="3671989" cy="1175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/>
            <p:nvPr/>
          </p:nvCxnSpPr>
          <p:spPr>
            <a:xfrm flipH="1">
              <a:off x="1018902" y="13728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upo 128"/>
          <p:cNvGrpSpPr/>
          <p:nvPr/>
        </p:nvGrpSpPr>
        <p:grpSpPr>
          <a:xfrm rot="10800000">
            <a:off x="7104767" y="3596903"/>
            <a:ext cx="3871642" cy="212660"/>
            <a:chOff x="1018902" y="1322016"/>
            <a:chExt cx="3871642" cy="212660"/>
          </a:xfrm>
        </p:grpSpPr>
        <p:cxnSp>
          <p:nvCxnSpPr>
            <p:cNvPr id="130" name="Conector recto 129"/>
            <p:cNvCxnSpPr/>
            <p:nvPr/>
          </p:nvCxnSpPr>
          <p:spPr>
            <a:xfrm rot="10800000" flipH="1" flipV="1">
              <a:off x="1018903" y="1430767"/>
              <a:ext cx="3871641" cy="5150"/>
            </a:xfrm>
            <a:prstGeom prst="line">
              <a:avLst/>
            </a:prstGeom>
            <a:ln w="9525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/>
            <p:cNvCxnSpPr/>
            <p:nvPr/>
          </p:nvCxnSpPr>
          <p:spPr>
            <a:xfrm flipH="1">
              <a:off x="1018902" y="1322016"/>
              <a:ext cx="1" cy="212660"/>
            </a:xfrm>
            <a:prstGeom prst="line">
              <a:avLst/>
            </a:prstGeom>
            <a:ln w="1270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3" name="CuadroTexto 1042"/>
          <p:cNvSpPr txBox="1"/>
          <p:nvPr/>
        </p:nvSpPr>
        <p:spPr>
          <a:xfrm>
            <a:off x="113642" y="1617226"/>
            <a:ext cx="461665" cy="111665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s-CO" dirty="0" smtClean="0"/>
              <a:t>Planeación</a:t>
            </a:r>
            <a:endParaRPr lang="es-CO" dirty="0"/>
          </a:p>
        </p:txBody>
      </p:sp>
      <p:sp>
        <p:nvSpPr>
          <p:cNvPr id="153" name="CuadroTexto 152"/>
          <p:cNvSpPr txBox="1"/>
          <p:nvPr/>
        </p:nvSpPr>
        <p:spPr>
          <a:xfrm>
            <a:off x="113642" y="4032344"/>
            <a:ext cx="461665" cy="988412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s-CO" dirty="0" smtClean="0">
                <a:solidFill>
                  <a:srgbClr val="FFC000"/>
                </a:solidFill>
              </a:rPr>
              <a:t>Ejecución</a:t>
            </a:r>
            <a:endParaRPr lang="es-CO" dirty="0">
              <a:solidFill>
                <a:srgbClr val="FFC000"/>
              </a:solidFill>
            </a:endParaRPr>
          </a:p>
        </p:txBody>
      </p:sp>
      <p:cxnSp>
        <p:nvCxnSpPr>
          <p:cNvPr id="1054" name="Conector recto 1053"/>
          <p:cNvCxnSpPr>
            <a:stCxn id="1036" idx="2"/>
            <a:endCxn id="1036" idx="0"/>
          </p:cNvCxnSpPr>
          <p:nvPr/>
        </p:nvCxnSpPr>
        <p:spPr>
          <a:xfrm>
            <a:off x="662698" y="3358980"/>
            <a:ext cx="11255572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00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6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66</Words>
  <Application>Microsoft Office PowerPoint</Application>
  <PresentationFormat>Panorámica</PresentationFormat>
  <Paragraphs>24</Paragraphs>
  <Slides>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9" baseType="lpstr">
      <vt:lpstr>Arial</vt:lpstr>
      <vt:lpstr>Arial Narrow</vt:lpstr>
      <vt:lpstr>Calibri</vt:lpstr>
      <vt:lpstr>DaxCondensed-Light</vt:lpstr>
      <vt:lpstr>Tahoma</vt:lpstr>
      <vt:lpstr>Office Theme</vt:lpstr>
      <vt:lpstr>Azteca Arquitectura</vt:lpstr>
      <vt:lpstr> Propuesta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PROCESO    DE DESARROLLO</dc:title>
  <dc:creator>Juan Ricardo Gonzalez Sepulveda</dc:creator>
  <cp:lastModifiedBy>Rene</cp:lastModifiedBy>
  <cp:revision>40</cp:revision>
  <dcterms:created xsi:type="dcterms:W3CDTF">2018-09-03T17:14:56Z</dcterms:created>
  <dcterms:modified xsi:type="dcterms:W3CDTF">2018-09-04T21:33:06Z</dcterms:modified>
</cp:coreProperties>
</file>